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77" r:id="rId2"/>
    <p:sldId id="261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D216F-CAC7-494C-8EA2-49927E280EAF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BC77C-F6D7-4B2C-986A-4BC7CC88F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47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D3F04-AFFB-42E9-B8ED-818A44E00AE4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0B965-8201-4134-9212-612A6BF40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29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6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6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2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7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9/28/2017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339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7064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4845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11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7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76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57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6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7467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					</a:t>
            </a:r>
            <a:r>
              <a:rPr lang="en-US" sz="3200" smtClean="0"/>
              <a:t>	</a:t>
            </a:r>
            <a:r>
              <a:rPr lang="en-US" sz="3200" b="1" smtClean="0">
                <a:solidFill>
                  <a:srgbClr val="0070C0"/>
                </a:solidFill>
              </a:rPr>
              <a:t>28/09/17</a:t>
            </a:r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sz="3200" dirty="0" smtClean="0">
                <a:solidFill>
                  <a:srgbClr val="FF0000"/>
                </a:solidFill>
              </a:rPr>
              <a:t> 6c: </a:t>
            </a:r>
            <a:r>
              <a:rPr lang="en-US" sz="3200" dirty="0" smtClean="0">
                <a:solidFill>
                  <a:schemeClr val="tx1"/>
                </a:solidFill>
              </a:rPr>
              <a:t>Los </a:t>
            </a:r>
            <a:r>
              <a:rPr lang="en-US" sz="3200" dirty="0" err="1" smtClean="0">
                <a:solidFill>
                  <a:schemeClr val="tx1"/>
                </a:solidFill>
              </a:rPr>
              <a:t>verbos</a:t>
            </a:r>
            <a:r>
              <a:rPr lang="en-US" sz="3200" dirty="0" smtClean="0">
                <a:solidFill>
                  <a:schemeClr val="tx1"/>
                </a:solidFill>
              </a:rPr>
              <a:t> -AR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382000" cy="4873752"/>
          </a:xfrm>
        </p:spPr>
        <p:txBody>
          <a:bodyPr>
            <a:normAutofit/>
          </a:bodyPr>
          <a:lstStyle/>
          <a:p>
            <a:endParaRPr lang="en-US" sz="4400" dirty="0" smtClean="0">
              <a:solidFill>
                <a:srgbClr val="002060"/>
              </a:solidFill>
            </a:endParaRPr>
          </a:p>
          <a:p>
            <a:endParaRPr lang="en-US" sz="4400" dirty="0">
              <a:solidFill>
                <a:srgbClr val="002060"/>
              </a:solidFill>
            </a:endParaRPr>
          </a:p>
          <a:p>
            <a:r>
              <a:rPr lang="en-US" sz="4400" dirty="0" smtClean="0">
                <a:solidFill>
                  <a:srgbClr val="002060"/>
                </a:solidFill>
              </a:rPr>
              <a:t>TOMAR </a:t>
            </a:r>
            <a:r>
              <a:rPr lang="en-US" sz="4400" u="sng" dirty="0" smtClean="0">
                <a:solidFill>
                  <a:srgbClr val="002060"/>
                </a:solidFill>
              </a:rPr>
              <a:t>Quiz A: Un </a:t>
            </a:r>
            <a:r>
              <a:rPr lang="en-US" sz="4400" u="sng" dirty="0" err="1" smtClean="0">
                <a:solidFill>
                  <a:srgbClr val="002060"/>
                </a:solidFill>
              </a:rPr>
              <a:t>Repaso</a:t>
            </a:r>
            <a:endParaRPr lang="en-US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38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Repaso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Gramatical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  <a:r>
              <a:rPr lang="en-US" altLang="en-US" sz="4000" b="1" dirty="0" smtClean="0">
                <a:solidFill>
                  <a:srgbClr val="FFC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-AR</a:t>
            </a:r>
            <a:endParaRPr lang="en-US" altLang="en-US" sz="4000" b="1" dirty="0" smtClean="0">
              <a:solidFill>
                <a:srgbClr val="FFC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220200" cy="5791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s-ES_tradnl" altLang="en-US" sz="2800" dirty="0"/>
              <a:t>Un </a:t>
            </a:r>
            <a:r>
              <a:rPr lang="es-ES_tradnl" altLang="en-US" sz="2800" u="sng" dirty="0"/>
              <a:t>verbo</a:t>
            </a:r>
            <a:r>
              <a:rPr lang="es-ES_tradnl" altLang="en-US" sz="2800" dirty="0"/>
              <a:t> es una palabra de acción.</a:t>
            </a:r>
          </a:p>
          <a:p>
            <a:pPr>
              <a:lnSpc>
                <a:spcPct val="90000"/>
              </a:lnSpc>
              <a:defRPr/>
            </a:pPr>
            <a:r>
              <a:rPr lang="es-ES_tradnl" altLang="en-US" sz="2800" dirty="0"/>
              <a:t>En español, los verbos terminan en –AR,--ER o</a:t>
            </a:r>
            <a:r>
              <a:rPr lang="es-ES_tradnl" altLang="en-US" sz="2800" dirty="0" smtClean="0"/>
              <a:t> –IR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    </a:t>
            </a:r>
            <a:r>
              <a:rPr lang="es-ES_tradnl" altLang="en-US" sz="2800" i="1" dirty="0" smtClean="0"/>
              <a:t>(In </a:t>
            </a:r>
            <a:r>
              <a:rPr lang="es-ES_tradnl" altLang="en-US" sz="2800" i="1" dirty="0" err="1" smtClean="0"/>
              <a:t>Spanish</a:t>
            </a:r>
            <a:r>
              <a:rPr lang="es-ES_tradnl" altLang="en-US" sz="2800" i="1" dirty="0" smtClean="0"/>
              <a:t>, </a:t>
            </a:r>
            <a:r>
              <a:rPr lang="es-ES_tradnl" altLang="en-US" sz="2800" i="1" dirty="0" err="1" smtClean="0"/>
              <a:t>all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end</a:t>
            </a:r>
            <a:r>
              <a:rPr lang="es-ES_tradnl" altLang="en-US" sz="2800" i="1" dirty="0" smtClean="0"/>
              <a:t> in –AR, -ER, </a:t>
            </a:r>
            <a:r>
              <a:rPr lang="es-ES_tradnl" altLang="en-US" sz="2800" i="1" dirty="0" err="1" smtClean="0"/>
              <a:t>or</a:t>
            </a:r>
            <a:r>
              <a:rPr lang="es-ES_tradnl" altLang="en-US" sz="2800" i="1" dirty="0" smtClean="0"/>
              <a:t> –IR)</a:t>
            </a:r>
            <a:endParaRPr lang="es-ES_tradnl" altLang="en-US" sz="2800" dirty="0"/>
          </a:p>
          <a:p>
            <a:pPr>
              <a:lnSpc>
                <a:spcPct val="90000"/>
              </a:lnSpc>
              <a:defRPr/>
            </a:pPr>
            <a:r>
              <a:rPr lang="es-ES_tradnl" altLang="en-US" sz="2800" dirty="0"/>
              <a:t>Para conjugar los verbos –AR en el presente, remplazamos la terminación de la siguiente manera</a:t>
            </a:r>
            <a:r>
              <a:rPr lang="es-ES_tradnl" altLang="en-US" sz="28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   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conjugate</a:t>
            </a:r>
            <a:r>
              <a:rPr lang="es-ES_tradnl" altLang="en-US" sz="2800" i="1" dirty="0" smtClean="0"/>
              <a:t> –AR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in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present</a:t>
            </a:r>
            <a:r>
              <a:rPr lang="es-ES_tradnl" altLang="en-US" sz="2800" i="1" dirty="0" smtClean="0"/>
              <a:t>, </a:t>
            </a:r>
            <a:r>
              <a:rPr lang="es-ES_tradnl" altLang="en-US" sz="2800" i="1" dirty="0" err="1" smtClean="0"/>
              <a:t>replace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ending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asfollows</a:t>
            </a:r>
            <a:r>
              <a:rPr lang="es-ES_tradnl" altLang="en-US" sz="2800" i="1" dirty="0" smtClean="0"/>
              <a:t>)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dirty="0" smtClean="0"/>
              <a:t>		</a:t>
            </a:r>
            <a:r>
              <a:rPr lang="es-ES_tradnl" altLang="en-US" sz="2800" dirty="0" smtClean="0"/>
              <a:t>	   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-</a:t>
            </a:r>
            <a:r>
              <a:rPr lang="es-ES_tradnl" altLang="en-US" sz="2800" b="1" dirty="0">
                <a:solidFill>
                  <a:srgbClr val="0000FF"/>
                </a:solidFill>
              </a:rPr>
              <a:t>AR</a:t>
            </a:r>
            <a:r>
              <a:rPr lang="es-ES_tradnl" altLang="en-US" sz="2800" dirty="0"/>
              <a:t>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Yo- </a:t>
            </a:r>
            <a:r>
              <a:rPr lang="es-ES_tradnl" altLang="en-US" sz="2800" dirty="0"/>
              <a:t>	</a:t>
            </a:r>
            <a:r>
              <a:rPr lang="es-ES_tradnl" altLang="en-US" sz="2800" dirty="0" smtClean="0"/>
              <a:t>             Nosotros 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Tú </a:t>
            </a:r>
            <a:r>
              <a:rPr lang="es-ES_tradnl" altLang="en-US" sz="2800" dirty="0"/>
              <a:t>		</a:t>
            </a:r>
            <a:r>
              <a:rPr lang="es-ES_tradnl" altLang="en-US" sz="2800" dirty="0" smtClean="0"/>
              <a:t>   Ellos </a:t>
            </a:r>
            <a:r>
              <a:rPr lang="es-ES_tradnl" altLang="en-US" sz="2800" dirty="0"/>
              <a:t>Ellas 		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Él Ella </a:t>
            </a:r>
            <a:r>
              <a:rPr lang="es-ES_tradnl" altLang="en-US" sz="2800" dirty="0" err="1" smtClean="0"/>
              <a:t>Ud</a:t>
            </a:r>
            <a:r>
              <a:rPr lang="es-ES_tradnl" altLang="en-US" sz="2800" dirty="0"/>
              <a:t>		</a:t>
            </a:r>
            <a:r>
              <a:rPr lang="es-ES_tradnl" altLang="en-US" sz="2800" dirty="0" smtClean="0"/>
              <a:t>Uds.</a:t>
            </a:r>
            <a:r>
              <a:rPr lang="es-ES_tradnl" altLang="en-US" sz="2800" dirty="0"/>
              <a:t>		</a:t>
            </a:r>
          </a:p>
          <a:p>
            <a:pPr lvl="1">
              <a:lnSpc>
                <a:spcPct val="90000"/>
              </a:lnSpc>
              <a:defRPr/>
            </a:pPr>
            <a:endParaRPr lang="es-ES_tradnl" altLang="en-US" sz="2800" dirty="0" smtClean="0"/>
          </a:p>
          <a:p>
            <a:pPr lvl="1">
              <a:lnSpc>
                <a:spcPct val="90000"/>
              </a:lnSpc>
              <a:defRPr/>
            </a:pPr>
            <a:r>
              <a:rPr lang="es-ES_tradnl" altLang="en-US" sz="2800" dirty="0" smtClean="0"/>
              <a:t>90</a:t>
            </a:r>
            <a:r>
              <a:rPr lang="es-ES_tradnl" altLang="en-US" sz="2800" dirty="0"/>
              <a:t>% of </a:t>
            </a:r>
            <a:r>
              <a:rPr lang="es-ES_tradnl" altLang="en-US" sz="2800" dirty="0" err="1"/>
              <a:t>all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</a:t>
            </a:r>
            <a:r>
              <a:rPr lang="es-ES_tradnl" altLang="en-US" sz="2800" dirty="0"/>
              <a:t> in –AR!	</a:t>
            </a: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2362200" y="4267200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2362200" y="4806723"/>
            <a:ext cx="720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-as</a:t>
            </a: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2362200" y="5250657"/>
            <a:ext cx="5365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</a:t>
            </a: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5067300" y="4267200"/>
            <a:ext cx="1257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>
                <a:solidFill>
                  <a:srgbClr val="0000FF"/>
                </a:solidFill>
                <a:latin typeface="Verdana" pitchFamily="34" charset="0"/>
              </a:rPr>
              <a:t>amos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5105400" y="5026819"/>
            <a:ext cx="7572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-an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124200" y="4267200"/>
            <a:ext cx="0" cy="14116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4800" y="4267200"/>
            <a:ext cx="68858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4800" y="4800600"/>
            <a:ext cx="68858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362200" y="4267200"/>
            <a:ext cx="0" cy="14116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029200" y="4267200"/>
            <a:ext cx="0" cy="14116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4800" y="3886200"/>
            <a:ext cx="68858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19314" y="3886200"/>
            <a:ext cx="0" cy="18264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04800" y="5715000"/>
            <a:ext cx="68858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162800" y="3886200"/>
            <a:ext cx="0" cy="18264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04800" y="5257800"/>
            <a:ext cx="27781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2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err="1" smtClean="0">
                <a:solidFill>
                  <a:srgbClr val="FF0000"/>
                </a:solidFill>
              </a:rPr>
              <a:t>Tarea</a:t>
            </a:r>
            <a:r>
              <a:rPr lang="en-US" sz="4800" b="1" dirty="0" smtClean="0">
                <a:solidFill>
                  <a:srgbClr val="FF0000"/>
                </a:solidFill>
              </a:rPr>
              <a:t> # 6C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R13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</a:t>
            </a:r>
            <a:r>
              <a:rPr lang="en-US" smtClean="0"/>
              <a:t>R13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605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13007</TotalTime>
  <Words>117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Oriel</vt:lpstr>
      <vt:lpstr>      28/09/17 Proposito 6c: Los verbos -AR</vt:lpstr>
      <vt:lpstr>Repaso Gramatical: Verbos -AR</vt:lpstr>
      <vt:lpstr>Tarea # 6C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Clase 801 La fecha es el 25 de septiembre del 2015</dc:title>
  <dc:creator>Helen Zumaeta</dc:creator>
  <cp:lastModifiedBy>Helen Zumaeta</cp:lastModifiedBy>
  <cp:revision>46</cp:revision>
  <cp:lastPrinted>2015-09-25T12:13:22Z</cp:lastPrinted>
  <dcterms:created xsi:type="dcterms:W3CDTF">2015-09-22T13:37:09Z</dcterms:created>
  <dcterms:modified xsi:type="dcterms:W3CDTF">2017-09-28T20:57:58Z</dcterms:modified>
</cp:coreProperties>
</file>